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8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海岸线推线一公里-乡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0"/>
            <a:ext cx="9697720" cy="6857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16045" y="6268720"/>
            <a:ext cx="909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粤港澳大湾区海岸线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公里范围内包含区域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乡镇）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海岸线推线一公里-区县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" y="0"/>
            <a:ext cx="970026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16045" y="6268720"/>
            <a:ext cx="9098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粤港澳大湾区海岸线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公里范围内包含区域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区县）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282190" y="92075"/>
          <a:ext cx="7627620" cy="6765925"/>
        </p:xfrm>
        <a:graphic>
          <a:graphicData uri="http://schemas.openxmlformats.org/drawingml/2006/table">
            <a:tbl>
              <a:tblPr/>
              <a:tblGrid>
                <a:gridCol w="987425"/>
                <a:gridCol w="1391920"/>
                <a:gridCol w="1524635"/>
                <a:gridCol w="1015365"/>
                <a:gridCol w="509270"/>
                <a:gridCol w="2199005"/>
              </a:tblGrid>
              <a:tr h="3549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Parameter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Definition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Calculation Method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Format / Resolution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Period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Data Source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3400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R1H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(Max 1-hour rainfall)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Peak short-term rainfall intensity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Extracted from ERA5 hourly precipitation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0.25°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2019-2021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ERA5 Reanalysis Dataset, ECMWF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48450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R1DT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 (Daily rainfall total)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Total daily rainfall accumulation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Summation of 24-hour rainfall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0.25°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2019-2021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ERA5 Reanalysis Dataset, ECMWF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09930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IR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(Impervious surface ratio)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Fraction of impermeable surface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Derived from land cover (Planning Dept. of HK) (https://www.pland.gov.hk/pland_en/text-size.html)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33400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GR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(Green space ratio)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Fraction of vegetated green areas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Derived from land cover (Planning Dept. of HK)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8450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RD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(Road density)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Proportion of road-covered area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5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Planning Dept. of HK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549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EL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(Elevation)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Mean elevation above sea level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Averaged per 50 m grid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DEM (Planning Dept. of Hong Kong)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549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SL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(Slope)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Terrain steepness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Gradient derived from DEM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Derived from elevation data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883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NDVI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(Normalized difference vegetation index</a:t>
                      </a:r>
                      <a:r>
                        <a:rPr 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）</a:t>
                      </a:r>
                      <a:endParaRPr 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Vegetation index indicating greenness 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Mean NDVI over each grid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Landsat 8; China NDVI dataset (2000–2020)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549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DB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 (Building density)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Number of buildings per unit area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Vector (Polyline)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Amap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46430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BCR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(Building coverage ratio)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Building footprint per unit area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Vector (Polyline)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Amap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7105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BCD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 (3D building configuration density)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Volumetric building index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 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Vector (Polyline)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Amap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354965"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Land Use</a:t>
                      </a:r>
                      <a:endParaRPr lang="en-US" altLang="zh-CN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Urban land classification data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Categorical raster data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Raster / 30 m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2023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黑体" panose="02010609060101010101" charset="-122"/>
                          <a:cs typeface="Times New Roman" panose="02020603050405020304" charset="0"/>
                        </a:rPr>
                        <a:t>Planning Dept. of Hong Kong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Times New Roman" panose="02020603050405020304" charset="0"/>
                        <a:ea typeface="黑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995863" y="1537335"/>
            <a:ext cx="638492" cy="390842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995863" y="2125980"/>
            <a:ext cx="505142" cy="39084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995863" y="2663825"/>
            <a:ext cx="486092" cy="390842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4995863" y="4732020"/>
            <a:ext cx="628967" cy="39084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4995863" y="5122545"/>
            <a:ext cx="638492" cy="390842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4995863" y="5813425"/>
            <a:ext cx="914717" cy="39084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85*508"/>
  <p:tag name="TABLE_ENDDRAG_RECT" val="43*24*585*508"/>
</p:tagLst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WPS 演示</Application>
  <PresentationFormat>宽屏</PresentationFormat>
  <Paragraphs>165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Arial Unicode MS</vt:lpstr>
      <vt:lpstr>Arial Black</vt:lpstr>
      <vt:lpstr>微软雅黑</vt:lpstr>
      <vt:lpstr>黑体</vt:lpstr>
      <vt:lpstr>Times New Roman</vt:lpstr>
      <vt:lpstr>等线</vt:lpstr>
      <vt:lpstr>Times New Roman</vt:lpstr>
      <vt:lpstr>WPS​​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</cp:lastModifiedBy>
  <cp:revision>6</cp:revision>
  <dcterms:created xsi:type="dcterms:W3CDTF">2023-07-11T07:43:00Z</dcterms:created>
  <dcterms:modified xsi:type="dcterms:W3CDTF">2025-11-05T08:36:58Z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2052-12.8.2.18205</vt:lpwstr>
  </property>
  <property fmtid="{D5CDD505-2E9C-101B-9397-08002B2CF9AE}" pid="3" name="ICV">
    <vt:lpwstr>13993626897F91E90608AD645D25FD23_42</vt:lpwstr>
  </property>
</Properties>
</file>